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63" r:id="rId9"/>
    <p:sldId id="262" r:id="rId10"/>
    <p:sldId id="264" r:id="rId11"/>
    <p:sldId id="265" r:id="rId12"/>
    <p:sldId id="266" r:id="rId13"/>
    <p:sldId id="267" r:id="rId14"/>
    <p:sldId id="270" r:id="rId15"/>
    <p:sldId id="276" r:id="rId16"/>
    <p:sldId id="271" r:id="rId17"/>
    <p:sldId id="273" r:id="rId18"/>
    <p:sldId id="272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DDB"/>
    <a:srgbClr val="700A99"/>
    <a:srgbClr val="FFD500"/>
    <a:srgbClr val="FF9CF9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945" autoAdjust="0"/>
  </p:normalViewPr>
  <p:slideViewPr>
    <p:cSldViewPr snapToGrid="0">
      <p:cViewPr>
        <p:scale>
          <a:sx n="66" d="100"/>
          <a:sy n="66" d="100"/>
        </p:scale>
        <p:origin x="1147" y="5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A103487-19CF-C7D0-F7C3-28B7EF34697D}"/>
              </a:ext>
            </a:extLst>
          </p:cNvPr>
          <p:cNvSpPr/>
          <p:nvPr/>
        </p:nvSpPr>
        <p:spPr>
          <a:xfrm>
            <a:off x="3554059" y="2062084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6FE79-6973-F5F1-8D36-82741C3F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prediction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257E0D4-11B8-F5A4-0096-24F5B8E7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3818" y="1690688"/>
            <a:ext cx="1341393" cy="179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572DDA-0061-4192-F439-34E93178D9DE}"/>
              </a:ext>
            </a:extLst>
          </p:cNvPr>
          <p:cNvSpPr/>
          <p:nvPr/>
        </p:nvSpPr>
        <p:spPr>
          <a:xfrm>
            <a:off x="838200" y="2067303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2B16F-E865-35DE-B25B-7A47052B285F}"/>
              </a:ext>
            </a:extLst>
          </p:cNvPr>
          <p:cNvSpPr/>
          <p:nvPr/>
        </p:nvSpPr>
        <p:spPr>
          <a:xfrm>
            <a:off x="3554059" y="2067303"/>
            <a:ext cx="1036770" cy="103677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Noise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48B53-54B3-2376-5400-F67EB0A06ECF}"/>
              </a:ext>
            </a:extLst>
          </p:cNvPr>
          <p:cNvSpPr/>
          <p:nvPr/>
        </p:nvSpPr>
        <p:spPr>
          <a:xfrm>
            <a:off x="3554059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6035A-C3BC-3267-E1C6-218FCD6572DE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99949C-148E-A210-B339-57A458372A78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F9228FE-0A24-9424-7A05-1313A15E6334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E2D82-96D9-7853-2F3D-37709F6341EA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B88847-9F55-EBFE-444D-E24D65AD9E84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631296-2C10-8AC1-4C12-645BA5AF4D37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D68F2D-1CFB-C596-CEBB-28719981D284}"/>
              </a:ext>
            </a:extLst>
          </p:cNvPr>
          <p:cNvSpPr txBox="1"/>
          <p:nvPr/>
        </p:nvSpPr>
        <p:spPr>
          <a:xfrm>
            <a:off x="6239933" y="1328200"/>
            <a:ext cx="299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Noise Prediction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AE8376-2433-B05D-4BE0-A050DBA56E6F}"/>
              </a:ext>
            </a:extLst>
          </p:cNvPr>
          <p:cNvSpPr txBox="1"/>
          <p:nvPr/>
        </p:nvSpPr>
        <p:spPr>
          <a:xfrm>
            <a:off x="2260810" y="5552622"/>
            <a:ext cx="331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Noisy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DC83AA86-89A6-11BC-C5F0-86141A5806E7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C0C0A-B5F0-4968-1B74-504F76F70526}"/>
              </a:ext>
            </a:extLst>
          </p:cNvPr>
          <p:cNvSpPr txBox="1"/>
          <p:nvPr/>
        </p:nvSpPr>
        <p:spPr>
          <a:xfrm>
            <a:off x="6559368" y="2985562"/>
            <a:ext cx="385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4B61AC74-33FA-99DF-FBD6-FB37D08901F0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1BE1AEE7-D82B-D102-E97C-90A95E71ED84}"/>
              </a:ext>
            </a:extLst>
          </p:cNvPr>
          <p:cNvSpPr/>
          <p:nvPr/>
        </p:nvSpPr>
        <p:spPr>
          <a:xfrm flipV="1">
            <a:off x="1512936" y="3057553"/>
            <a:ext cx="2096140" cy="1231111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accent5">
                <a:lumMod val="40000"/>
                <a:lumOff val="60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-form: Shape 29">
            <a:extLst>
              <a:ext uri="{FF2B5EF4-FFF2-40B4-BE49-F238E27FC236}">
                <a16:creationId xmlns:a16="http://schemas.microsoft.com/office/drawing/2014/main" id="{2BBA05F1-F440-3FC5-10B4-5CD9FB963C63}"/>
              </a:ext>
            </a:extLst>
          </p:cNvPr>
          <p:cNvSpPr/>
          <p:nvPr/>
        </p:nvSpPr>
        <p:spPr>
          <a:xfrm flipV="1">
            <a:off x="1199239" y="3086520"/>
            <a:ext cx="1052201" cy="2702534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9" grpId="0" animBg="1"/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FBE96-DF06-C1F5-CF30-04601F3F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E7C6-89C6-5FA0-FD3F-7F67EC2A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the model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D8F7BC-DB53-392F-6D8B-122F45CC2F6C}"/>
              </a:ext>
            </a:extLst>
          </p:cNvPr>
          <p:cNvGrpSpPr/>
          <p:nvPr/>
        </p:nvGrpSpPr>
        <p:grpSpPr>
          <a:xfrm>
            <a:off x="838200" y="1690688"/>
            <a:ext cx="3752629" cy="1790000"/>
            <a:chOff x="838200" y="1690688"/>
            <a:chExt cx="3752629" cy="1790000"/>
          </a:xfrm>
        </p:grpSpPr>
        <p:pic>
          <p:nvPicPr>
            <p:cNvPr id="4" name="Content Placeholder 10">
              <a:extLst>
                <a:ext uri="{FF2B5EF4-FFF2-40B4-BE49-F238E27FC236}">
                  <a16:creationId xmlns:a16="http://schemas.microsoft.com/office/drawing/2014/main" id="{9C57B591-EFFF-73A7-65F6-0E5836E4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1690688"/>
              <a:ext cx="1341393" cy="179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4D075-491B-1A5A-1C93-4C3740A49A40}"/>
                </a:ext>
              </a:extLst>
            </p:cNvPr>
            <p:cNvSpPr/>
            <p:nvPr/>
          </p:nvSpPr>
          <p:spPr>
            <a:xfrm>
              <a:off x="838200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9F872B-9778-45E1-6DD3-C7B2C47035F3}"/>
                </a:ext>
              </a:extLst>
            </p:cNvPr>
            <p:cNvSpPr/>
            <p:nvPr/>
          </p:nvSpPr>
          <p:spPr>
            <a:xfrm>
              <a:off x="3554059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A45EC-9D9E-165A-070E-CEC1EB0C60E8}"/>
              </a:ext>
            </a:extLst>
          </p:cNvPr>
          <p:cNvGrpSpPr/>
          <p:nvPr/>
        </p:nvGrpSpPr>
        <p:grpSpPr>
          <a:xfrm>
            <a:off x="838200" y="3477866"/>
            <a:ext cx="3752629" cy="1790000"/>
            <a:chOff x="838200" y="3477866"/>
            <a:chExt cx="3752629" cy="1790000"/>
          </a:xfrm>
        </p:grpSpPr>
        <p:pic>
          <p:nvPicPr>
            <p:cNvPr id="7" name="Content Placeholder 10">
              <a:extLst>
                <a:ext uri="{FF2B5EF4-FFF2-40B4-BE49-F238E27FC236}">
                  <a16:creationId xmlns:a16="http://schemas.microsoft.com/office/drawing/2014/main" id="{4279D8A0-5809-6C48-FA71-EC8CED21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3477866"/>
              <a:ext cx="1341393" cy="179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FE5F5F-0397-6A97-73E5-26C0E22168E9}"/>
                </a:ext>
              </a:extLst>
            </p:cNvPr>
            <p:cNvSpPr/>
            <p:nvPr/>
          </p:nvSpPr>
          <p:spPr>
            <a:xfrm>
              <a:off x="838200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0DF0BA-46BD-8FFF-C3EF-BC3F57E39EC8}"/>
                </a:ext>
              </a:extLst>
            </p:cNvPr>
            <p:cNvSpPr/>
            <p:nvPr/>
          </p:nvSpPr>
          <p:spPr>
            <a:xfrm>
              <a:off x="3554059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AA1F6-3EF1-E646-956A-76CBC724F044}"/>
              </a:ext>
            </a:extLst>
          </p:cNvPr>
          <p:cNvGrpSpPr/>
          <p:nvPr/>
        </p:nvGrpSpPr>
        <p:grpSpPr>
          <a:xfrm>
            <a:off x="1959781" y="5119511"/>
            <a:ext cx="1509463" cy="1020999"/>
            <a:chOff x="1959781" y="5119511"/>
            <a:chExt cx="1509463" cy="1020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A524F-DFA4-3846-CBB9-8149D8BCE299}"/>
                </a:ext>
              </a:extLst>
            </p:cNvPr>
            <p:cNvSpPr txBox="1"/>
            <p:nvPr/>
          </p:nvSpPr>
          <p:spPr>
            <a:xfrm>
              <a:off x="1959781" y="5740400"/>
              <a:ext cx="1509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Prompt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082C972-30D5-2E74-9F30-14A7E785410B}"/>
                </a:ext>
              </a:extLst>
            </p:cNvPr>
            <p:cNvSpPr/>
            <p:nvPr/>
          </p:nvSpPr>
          <p:spPr>
            <a:xfrm>
              <a:off x="2255381" y="5119511"/>
              <a:ext cx="918265" cy="620889"/>
            </a:xfrm>
            <a:prstGeom prst="triangle">
              <a:avLst/>
            </a:prstGeom>
            <a:solidFill>
              <a:srgbClr val="FFD5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EFD3DEA-AA5E-529C-74F3-728563CB83D4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D34760-5EE4-8132-096C-FDABD2A38A74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9D2EE3D-BAC2-28C9-1D88-98D0E327DD3C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6F04A6-2991-5369-558A-DAC34C1B1499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9AA964-1E00-A628-1065-30A71C5E1EF6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C21860-8787-9AF9-385A-8FF332A16C56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B204A1-4A11-DDDE-AE46-416E9C385B76}"/>
              </a:ext>
            </a:extLst>
          </p:cNvPr>
          <p:cNvSpPr txBox="1"/>
          <p:nvPr/>
        </p:nvSpPr>
        <p:spPr>
          <a:xfrm>
            <a:off x="6239933" y="1328200"/>
            <a:ext cx="371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(no prompt)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F82F0E-2B62-E2D6-20E0-DF41A2A7E34D}"/>
              </a:ext>
            </a:extLst>
          </p:cNvPr>
          <p:cNvSpPr txBox="1"/>
          <p:nvPr/>
        </p:nvSpPr>
        <p:spPr>
          <a:xfrm>
            <a:off x="4590829" y="5536379"/>
            <a:ext cx="363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(prompted)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8382565-0158-6B33-AADE-D889449D0300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0831D-AD5A-9C47-E0E8-9D3AB7DCA56C}"/>
              </a:ext>
            </a:extLst>
          </p:cNvPr>
          <p:cNvSpPr txBox="1"/>
          <p:nvPr/>
        </p:nvSpPr>
        <p:spPr>
          <a:xfrm>
            <a:off x="6559368" y="2985562"/>
            <a:ext cx="563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(re-enforced prompted)</a:t>
            </a: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D9B6162F-6055-4782-B965-BDB5E5E92554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6AC912A4-0CB6-84F4-3EC1-6A1621EFA64E}"/>
              </a:ext>
            </a:extLst>
          </p:cNvPr>
          <p:cNvSpPr/>
          <p:nvPr/>
        </p:nvSpPr>
        <p:spPr>
          <a:xfrm flipV="1">
            <a:off x="4100513" y="4813641"/>
            <a:ext cx="547687" cy="891819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C938-704A-29D9-CF5F-DBBA546B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4803-01DA-0E52-8156-0240763F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E72AD-53C4-4A8B-1F9B-7FEA6871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43"/>
            <a:ext cx="1219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A6051-58EC-D939-0142-684B1849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33999"/>
            <a:ext cx="12192000" cy="15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751EF-8DCF-DF75-04D5-A970E9DD675D}"/>
              </a:ext>
            </a:extLst>
          </p:cNvPr>
          <p:cNvSpPr txBox="1"/>
          <p:nvPr/>
        </p:nvSpPr>
        <p:spPr>
          <a:xfrm>
            <a:off x="281477" y="5772833"/>
            <a:ext cx="111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9C3F9-C8F6-65D1-F6AA-7FAB1C2789E1}"/>
              </a:ext>
            </a:extLst>
          </p:cNvPr>
          <p:cNvSpPr txBox="1"/>
          <p:nvPr/>
        </p:nvSpPr>
        <p:spPr>
          <a:xfrm>
            <a:off x="-20678" y="4043510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DPM++2M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4715-688B-EA2B-5281-FF3ACFED8B1F}"/>
              </a:ext>
            </a:extLst>
          </p:cNvPr>
          <p:cNvSpPr txBox="1"/>
          <p:nvPr/>
        </p:nvSpPr>
        <p:spPr>
          <a:xfrm>
            <a:off x="192713" y="2160300"/>
            <a:ext cx="116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Euler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2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CF1643-9F24-4DCD-AEB5-A8DA4AB4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Schedule</a:t>
            </a:r>
          </a:p>
        </p:txBody>
      </p:sp>
      <p:pic>
        <p:nvPicPr>
          <p:cNvPr id="6" name="Content Placeholder 5" descr="A graph of noise schedule&#10;&#10;AI-generated content may be incorrect.">
            <a:extLst>
              <a:ext uri="{FF2B5EF4-FFF2-40B4-BE49-F238E27FC236}">
                <a16:creationId xmlns:a16="http://schemas.microsoft.com/office/drawing/2014/main" id="{220C35D8-3B25-E05F-0F52-B970C4025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1567" r="4196" b="11690"/>
          <a:stretch/>
        </p:blipFill>
        <p:spPr>
          <a:xfrm>
            <a:off x="838200" y="1928344"/>
            <a:ext cx="10515601" cy="4929656"/>
          </a:xfrm>
        </p:spPr>
      </p:pic>
    </p:spTree>
    <p:extLst>
      <p:ext uri="{BB962C8B-B14F-4D97-AF65-F5344CB8AC3E}">
        <p14:creationId xmlns:p14="http://schemas.microsoft.com/office/powerpoint/2010/main" val="274818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71055D-48D3-C144-1F5A-40FF0004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3"/>
            <a:ext cx="10515600" cy="700284"/>
          </a:xfrm>
        </p:spPr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9FD66-4AD1-D52A-0052-00948790D365}"/>
              </a:ext>
            </a:extLst>
          </p:cNvPr>
          <p:cNvGrpSpPr/>
          <p:nvPr/>
        </p:nvGrpSpPr>
        <p:grpSpPr>
          <a:xfrm>
            <a:off x="0" y="2247767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CF050A-8D33-F011-F5A5-421E733BB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BBAB32-4435-1C45-7104-09E1D057306F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EE182-EFFF-6057-2163-8BDD3A58CB07}"/>
              </a:ext>
            </a:extLst>
          </p:cNvPr>
          <p:cNvGrpSpPr/>
          <p:nvPr/>
        </p:nvGrpSpPr>
        <p:grpSpPr>
          <a:xfrm>
            <a:off x="0" y="709017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ADC869-C116-14AE-C277-5A35280EB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6D8C53-B283-90F1-5B8B-D129A580EC19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0F3F2C-3D60-6279-831E-125A249EFB3B}"/>
              </a:ext>
            </a:extLst>
          </p:cNvPr>
          <p:cNvGrpSpPr/>
          <p:nvPr/>
        </p:nvGrpSpPr>
        <p:grpSpPr>
          <a:xfrm>
            <a:off x="0" y="3786517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DDCC6E-A000-2DA7-BABA-2BBF8D49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F8D56-2A2A-9F17-9D2B-920DD39C9431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0BA9B1-2F95-EE2D-4C1D-D53C6BE66E6F}"/>
              </a:ext>
            </a:extLst>
          </p:cNvPr>
          <p:cNvGrpSpPr/>
          <p:nvPr/>
        </p:nvGrpSpPr>
        <p:grpSpPr>
          <a:xfrm>
            <a:off x="0" y="5325268"/>
            <a:ext cx="12192000" cy="1524000"/>
            <a:chOff x="4377266" y="7840134"/>
            <a:chExt cx="12192000" cy="1524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B002DB7-CE84-6BFE-F765-37396718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7266" y="7840134"/>
              <a:ext cx="12192000" cy="1524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91D3BA-4153-C333-2DC0-4D60FC43D626}"/>
                </a:ext>
              </a:extLst>
            </p:cNvPr>
            <p:cNvSpPr txBox="1"/>
            <p:nvPr/>
          </p:nvSpPr>
          <p:spPr>
            <a:xfrm>
              <a:off x="4607575" y="8278969"/>
              <a:ext cx="10388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SGM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Uniform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843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8EA0-CBA9-54F7-5072-011E908E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F73662-73CB-EB6F-E4F0-BF8F1F4F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78F13A-20FD-CD7B-5D43-AFCD4A13BF55}"/>
              </a:ext>
            </a:extLst>
          </p:cNvPr>
          <p:cNvGrpSpPr/>
          <p:nvPr/>
        </p:nvGrpSpPr>
        <p:grpSpPr>
          <a:xfrm>
            <a:off x="0" y="3512344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496872-FE7A-8196-3392-875CF17E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1847B0-E76D-E729-2B69-E009A87AD9B8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69837-2D3B-D654-17E0-215B0B6313BC}"/>
              </a:ext>
            </a:extLst>
          </p:cNvPr>
          <p:cNvGrpSpPr/>
          <p:nvPr/>
        </p:nvGrpSpPr>
        <p:grpSpPr>
          <a:xfrm>
            <a:off x="0" y="1690688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D0F42E-5F53-7785-8301-95635A6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AAA312-A97C-D931-2E09-4086EB11D854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DD8C21-3442-73D0-550F-08C4DCCB486A}"/>
              </a:ext>
            </a:extLst>
          </p:cNvPr>
          <p:cNvGrpSpPr/>
          <p:nvPr/>
        </p:nvGrpSpPr>
        <p:grpSpPr>
          <a:xfrm>
            <a:off x="0" y="5334000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ABD072-4DAC-7AF0-4570-1627751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E9F145-A532-E85C-E722-F4E14556B633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2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0F6D-37E6-86D0-7A0E-96066E5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ComfyUI?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CAD84C-1A7E-0942-2008-4D39C9E8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ComfyUI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113D5EB-63EC-8C15-07AD-BC928BDDE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014" y="3297327"/>
            <a:ext cx="5157787" cy="181510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7C4BE-DCFF-C57B-D29C-A691C04A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 (Automatic1111, etc...)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3FD28-2E1E-D8D1-47FE-98B81431443F}"/>
              </a:ext>
            </a:extLst>
          </p:cNvPr>
          <p:cNvSpPr txBox="1"/>
          <p:nvPr/>
        </p:nvSpPr>
        <p:spPr>
          <a:xfrm>
            <a:off x="6096000" y="5439587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Easy-to-use “click-buttons” web interface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C8B8-0318-DCFB-6D5D-64CCEA5FB775}"/>
              </a:ext>
            </a:extLst>
          </p:cNvPr>
          <p:cNvSpPr txBox="1"/>
          <p:nvPr/>
        </p:nvSpPr>
        <p:spPr>
          <a:xfrm>
            <a:off x="862014" y="5112431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Hard-but-powerful nodal interface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15B8909-8293-F17A-5C3D-3AE22FC3DD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97327"/>
            <a:ext cx="5183188" cy="2100084"/>
          </a:xfrm>
        </p:spPr>
      </p:pic>
    </p:spTree>
    <p:extLst>
      <p:ext uri="{BB962C8B-B14F-4D97-AF65-F5344CB8AC3E}">
        <p14:creationId xmlns:p14="http://schemas.microsoft.com/office/powerpoint/2010/main" val="277469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309</Words>
  <Application>Microsoft Office PowerPoint</Application>
  <PresentationFormat>Widescreen</PresentationFormat>
  <Paragraphs>105</Paragraphs>
  <Slides>19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What is ComfyUI?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  <vt:lpstr>Noise prediction</vt:lpstr>
      <vt:lpstr>Prompting the model</vt:lpstr>
      <vt:lpstr>Sampler</vt:lpstr>
      <vt:lpstr>Noise Schedule</vt:lpstr>
      <vt:lpstr>Noise scheduler</vt:lpstr>
      <vt:lpstr>Noise scheduler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26</cp:revision>
  <dcterms:created xsi:type="dcterms:W3CDTF">2025-02-22T18:42:33Z</dcterms:created>
  <dcterms:modified xsi:type="dcterms:W3CDTF">2025-02-23T15:16:53Z</dcterms:modified>
</cp:coreProperties>
</file>